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627E2-AF8B-4812-A6D6-29F51A609BB9}" type="datetimeFigureOut">
              <a:rPr lang="en-CA" smtClean="0"/>
              <a:pPr/>
              <a:t>05/07/2012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894C0-D577-4A32-9369-3741320BEAC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cilite.org.au/conferences/melbourne01/pdf/papers/franklin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924800" cy="2438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Berlin Sans FB Demi" pitchFamily="34" charset="0"/>
              </a:rPr>
              <a:t>Tech Pack in Action: Analyzing a Scenario</a:t>
            </a:r>
          </a:p>
          <a:p>
            <a:pPr algn="l"/>
            <a:endParaRPr lang="en-CA" sz="2400" dirty="0" smtClean="0"/>
          </a:p>
          <a:p>
            <a:pPr algn="l"/>
            <a:r>
              <a:rPr lang="en-CA" sz="2400" dirty="0" smtClean="0"/>
              <a:t>Presented by Susan Holden, Mark Lloyd, Jennifer Nicholson, Eric McIntyre, Huguette Poirier and Julie Stewart.</a:t>
            </a:r>
          </a:p>
          <a:p>
            <a:pPr algn="l"/>
            <a:endParaRPr lang="en-CA" dirty="0"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1371600"/>
            <a:ext cx="792479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 Demi" pitchFamily="34" charset="0"/>
              </a:rPr>
              <a:t>Chapter 3 Activity 4</a:t>
            </a:r>
            <a:endParaRPr lang="en-CA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Berlin Sans FB Demi" pitchFamily="34" charset="0"/>
              </a:rPr>
              <a:t>Frog Dissection: Virtual Simulations</a:t>
            </a:r>
            <a:endParaRPr lang="en-CA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Ms. Francisco: trying to integrate the use of technology into her classroom-specifically virtual frog dissection.</a:t>
            </a:r>
          </a:p>
          <a:p>
            <a:r>
              <a:rPr lang="en-US" u="sng" dirty="0" smtClean="0"/>
              <a:t>AIM</a:t>
            </a:r>
            <a:r>
              <a:rPr lang="en-US" dirty="0" smtClean="0"/>
              <a:t>:  to avoid students objecting on ethical grounds and general intolerance to formaldehyde</a:t>
            </a:r>
          </a:p>
          <a:p>
            <a:r>
              <a:rPr lang="en-US" u="sng" dirty="0" smtClean="0"/>
              <a:t>AIM: </a:t>
            </a:r>
            <a:r>
              <a:rPr lang="en-US" dirty="0" smtClean="0"/>
              <a:t>Engaging females in science</a:t>
            </a:r>
            <a:endParaRPr lang="en-CA" dirty="0"/>
          </a:p>
        </p:txBody>
      </p:sp>
      <p:pic>
        <p:nvPicPr>
          <p:cNvPr id="1026" name="Picture 2" descr="http://www.cksinfo.com/clipart/animals/frogs/fro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3876675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endParaRPr lang="en-CA" dirty="0">
              <a:latin typeface="Berlin Sans FB Demi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"/>
          <a:ext cx="82296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29824">
                <a:tc>
                  <a:txBody>
                    <a:bodyPr/>
                    <a:lstStyle/>
                    <a:p>
                      <a:r>
                        <a:rPr lang="en-US" dirty="0" smtClean="0"/>
                        <a:t>Tech pack components: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is known: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must be learned:</a:t>
                      </a:r>
                      <a:endParaRPr lang="en-CA" dirty="0"/>
                    </a:p>
                  </a:txBody>
                  <a:tcPr/>
                </a:tc>
              </a:tr>
              <a:tr h="177007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Technology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to use/download</a:t>
                      </a:r>
                      <a:r>
                        <a:rPr lang="en-US" baseline="0" dirty="0" smtClean="0"/>
                        <a:t> apps for </a:t>
                      </a:r>
                      <a:r>
                        <a:rPr lang="en-US" baseline="0" dirty="0" err="1" smtClean="0"/>
                        <a:t>IPad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PD on simulations</a:t>
                      </a:r>
                    </a:p>
                    <a:p>
                      <a:r>
                        <a:rPr lang="en-US" dirty="0" smtClean="0"/>
                        <a:t>Virtual Dissections</a:t>
                      </a:r>
                    </a:p>
                    <a:p>
                      <a:r>
                        <a:rPr lang="en-US" dirty="0" smtClean="0"/>
                        <a:t>Digital Frog Software</a:t>
                      </a:r>
                    </a:p>
                    <a:p>
                      <a:r>
                        <a:rPr lang="en-US" dirty="0" smtClean="0"/>
                        <a:t>V-Frog online simulations</a:t>
                      </a:r>
                    </a:p>
                    <a:p>
                      <a:r>
                        <a:rPr lang="en-US" dirty="0" err="1" smtClean="0"/>
                        <a:t>IPad</a:t>
                      </a:r>
                      <a:r>
                        <a:rPr lang="en-US" baseline="0" dirty="0" smtClean="0"/>
                        <a:t> app-frog dissections</a:t>
                      </a:r>
                    </a:p>
                    <a:p>
                      <a:r>
                        <a:rPr lang="en-US" baseline="0" dirty="0" smtClean="0"/>
                        <a:t>Applying for a proposal</a:t>
                      </a:r>
                      <a:endParaRPr lang="en-CA" dirty="0"/>
                    </a:p>
                  </a:txBody>
                  <a:tcPr/>
                </a:tc>
              </a:tr>
              <a:tr h="177007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Pedagogy</a:t>
                      </a:r>
                      <a:r>
                        <a:rPr lang="en-US" b="1" u="sng" baseline="0" dirty="0" smtClean="0"/>
                        <a:t> 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Anatomy content</a:t>
                      </a:r>
                      <a:r>
                        <a:rPr lang="en-US" baseline="0" dirty="0" smtClean="0"/>
                        <a:t> and how to assess her students results based on her comparative correlations between frog and human anatomy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</a:t>
                      </a:r>
                      <a:r>
                        <a:rPr lang="en-US" baseline="0" dirty="0" smtClean="0"/>
                        <a:t> to teach using the </a:t>
                      </a:r>
                      <a:r>
                        <a:rPr lang="en-US" baseline="0" dirty="0" err="1" smtClean="0"/>
                        <a:t>Ipad</a:t>
                      </a:r>
                      <a:r>
                        <a:rPr lang="en-US" baseline="0" dirty="0" smtClean="0"/>
                        <a:t> and other virtual simulations w/ curriculum outcomes. How will she assess or know whether they’ve learned</a:t>
                      </a:r>
                      <a:r>
                        <a:rPr lang="en-US" baseline="0" smtClean="0"/>
                        <a:t>? </a:t>
                      </a:r>
                      <a:endParaRPr lang="en-CA" dirty="0"/>
                    </a:p>
                  </a:txBody>
                  <a:tcPr/>
                </a:tc>
              </a:tr>
              <a:tr h="2888021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Content</a:t>
                      </a:r>
                      <a:endParaRPr lang="en-CA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r>
                        <a:rPr lang="en-US" baseline="0" dirty="0" smtClean="0"/>
                        <a:t> anatomy concepts (frog vs. human)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Assessing/ providing research re: Gr.</a:t>
                      </a:r>
                      <a:r>
                        <a:rPr lang="en-US" baseline="0" dirty="0" smtClean="0"/>
                        <a:t> 9 female science engagement pre and post virtual simulations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-investigate whether the simulation software covers the content to the extent of real dissections</a:t>
                      </a:r>
                    </a:p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Some logistical issues Ms. Francisco must overcome to implement these new strategies</a:t>
            </a:r>
            <a:r>
              <a:rPr lang="en-US" dirty="0" smtClean="0">
                <a:latin typeface="Berlin Sans FB Demi" pitchFamily="34" charset="0"/>
              </a:rPr>
              <a:t>:</a:t>
            </a:r>
            <a:endParaRPr lang="en-CA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r>
              <a:rPr lang="en-US" dirty="0" smtClean="0"/>
              <a:t>Proving her teaching techniques are innovative; writing a persuasive proposal</a:t>
            </a:r>
          </a:p>
          <a:p>
            <a:r>
              <a:rPr lang="en-US" dirty="0" smtClean="0"/>
              <a:t>How will she prove that any of the lessons will appeal and aid females in scientific study?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erlin Sans FB Demi" pitchFamily="34" charset="0"/>
              </a:rPr>
              <a:t>Our Research:</a:t>
            </a:r>
            <a:endParaRPr lang="en-CA" sz="36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15400" cy="5562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  “The </a:t>
            </a:r>
            <a:r>
              <a:rPr lang="en-US" dirty="0"/>
              <a:t>use of dissections within biology courses</a:t>
            </a:r>
            <a:r>
              <a:rPr lang="en-US" dirty="0" smtClean="0"/>
              <a:t>, is  controversial</a:t>
            </a:r>
            <a:r>
              <a:rPr lang="en-US" dirty="0"/>
              <a:t>, leading teachers and students to reconsider the value of these procedures in </a:t>
            </a:r>
            <a:r>
              <a:rPr lang="en-US" dirty="0" smtClean="0"/>
              <a:t>the classroom</a:t>
            </a:r>
            <a:r>
              <a:rPr lang="en-US" dirty="0"/>
              <a:t>. Typical alternatives to using live animals for dissection </a:t>
            </a:r>
            <a:r>
              <a:rPr lang="en-US" dirty="0" smtClean="0"/>
              <a:t>are, 3D models</a:t>
            </a:r>
            <a:r>
              <a:rPr lang="en-US" dirty="0"/>
              <a:t>, videotapes of experiments, self </a:t>
            </a:r>
            <a:r>
              <a:rPr lang="en-US" dirty="0" smtClean="0"/>
              <a:t>experimentation </a:t>
            </a:r>
            <a:r>
              <a:rPr lang="en-US" dirty="0"/>
              <a:t>and computer simulations.</a:t>
            </a:r>
          </a:p>
          <a:p>
            <a:pPr>
              <a:buNone/>
            </a:pPr>
            <a:r>
              <a:rPr lang="en-US" dirty="0" smtClean="0"/>
              <a:t>     Based </a:t>
            </a:r>
            <a:r>
              <a:rPr lang="en-US" dirty="0"/>
              <a:t>on our experience over the past ten years, </a:t>
            </a:r>
            <a:r>
              <a:rPr lang="en-US" b="1" dirty="0"/>
              <a:t>these options appear to </a:t>
            </a:r>
            <a:r>
              <a:rPr lang="en-US" b="1" dirty="0" smtClean="0"/>
              <a:t>fulfill </a:t>
            </a:r>
            <a:r>
              <a:rPr lang="en-US" b="1" dirty="0"/>
              <a:t>the majority </a:t>
            </a:r>
            <a:r>
              <a:rPr lang="en-US" b="1" dirty="0" smtClean="0"/>
              <a:t>of objectives </a:t>
            </a:r>
            <a:r>
              <a:rPr lang="en-US" dirty="0"/>
              <a:t>required </a:t>
            </a:r>
            <a:r>
              <a:rPr lang="en-US" dirty="0" smtClean="0"/>
              <a:t>for dissection… </a:t>
            </a:r>
            <a:r>
              <a:rPr lang="en-US" b="1" dirty="0" smtClean="0"/>
              <a:t>but</a:t>
            </a:r>
            <a:r>
              <a:rPr lang="en-US" dirty="0" smtClean="0"/>
              <a:t> when students </a:t>
            </a:r>
            <a:r>
              <a:rPr lang="en-US" dirty="0"/>
              <a:t>are offered an alternative to dissection using models and charts, </a:t>
            </a:r>
            <a:r>
              <a:rPr lang="en-US" b="1" dirty="0"/>
              <a:t>there was no </a:t>
            </a:r>
            <a:r>
              <a:rPr lang="en-US" b="1" dirty="0" smtClean="0"/>
              <a:t>significant difference </a:t>
            </a:r>
            <a:r>
              <a:rPr lang="en-US" b="1" dirty="0"/>
              <a:t>in their written examination results</a:t>
            </a:r>
            <a:r>
              <a:rPr lang="en-US" dirty="0" smtClean="0"/>
              <a:t>, compared </a:t>
            </a:r>
            <a:r>
              <a:rPr lang="en-US" dirty="0"/>
              <a:t>to students who completed the </a:t>
            </a:r>
            <a:r>
              <a:rPr lang="en-US" dirty="0" smtClean="0"/>
              <a:t>dissection hands on.” </a:t>
            </a:r>
            <a:r>
              <a:rPr lang="en-US" dirty="0"/>
              <a:t>(</a:t>
            </a:r>
            <a:r>
              <a:rPr lang="en-US" dirty="0" err="1"/>
              <a:t>Downie</a:t>
            </a:r>
            <a:r>
              <a:rPr lang="en-US" dirty="0"/>
              <a:t> &amp; Meadows, 1995).</a:t>
            </a: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latin typeface="+mj-lt"/>
              </a:rPr>
              <a:t> </a:t>
            </a:r>
            <a:r>
              <a:rPr lang="en-US" sz="2000" dirty="0" err="1"/>
              <a:t>Downie</a:t>
            </a:r>
            <a:r>
              <a:rPr lang="en-US" sz="2000" dirty="0"/>
              <a:t>, R., &amp; Meadows, J. (1995). Experience with a dissection opt-out scheme in university </a:t>
            </a:r>
            <a:r>
              <a:rPr lang="en-US" sz="2000" dirty="0" smtClean="0"/>
              <a:t>level biology</a:t>
            </a:r>
            <a:r>
              <a:rPr lang="en-US" sz="2000" dirty="0"/>
              <a:t>. </a:t>
            </a:r>
            <a:r>
              <a:rPr lang="en-US" sz="2000" i="1" dirty="0"/>
              <a:t>Journal of Biological Education 29(3).</a:t>
            </a:r>
            <a:endParaRPr lang="en-US" sz="2000" b="1" i="1" dirty="0"/>
          </a:p>
          <a:p>
            <a:pPr>
              <a:buNone/>
            </a:pPr>
            <a:r>
              <a:rPr lang="en-CA" sz="2000" dirty="0" smtClean="0">
                <a:latin typeface="+mj-lt"/>
                <a:hlinkClick r:id="rId2"/>
              </a:rPr>
              <a:t>http://www.ascilite.org.au/conferences/melbourne01/pdf/papers/franklins.pdf</a:t>
            </a:r>
            <a:r>
              <a:rPr lang="en-CA" sz="2000" dirty="0" smtClean="0">
                <a:latin typeface="+mj-lt"/>
              </a:rPr>
              <a:t> June 28th 2012.</a:t>
            </a:r>
          </a:p>
          <a:p>
            <a:pPr>
              <a:buNone/>
            </a:pPr>
            <a:endParaRPr lang="en-CA" sz="2000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401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Frog Dissection: Virtual Simulations</vt:lpstr>
      <vt:lpstr>Slide 3</vt:lpstr>
      <vt:lpstr>Some logistical issues Ms. Francisco must overcome to implement these new strategies:</vt:lpstr>
      <vt:lpstr>Our Research:</vt:lpstr>
      <vt:lpstr>Bibliography</vt:lpstr>
    </vt:vector>
  </TitlesOfParts>
  <Company>Province of N.B.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Activity 4</dc:title>
  <dc:creator>School District 8</dc:creator>
  <cp:lastModifiedBy>Province of NS</cp:lastModifiedBy>
  <cp:revision>25</cp:revision>
  <dcterms:created xsi:type="dcterms:W3CDTF">2012-06-28T19:12:13Z</dcterms:created>
  <dcterms:modified xsi:type="dcterms:W3CDTF">2012-07-05T17:28:38Z</dcterms:modified>
</cp:coreProperties>
</file>